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6"/>
  </p:notesMasterIdLst>
  <p:sldIdLst>
    <p:sldId id="256" r:id="rId2"/>
    <p:sldId id="257" r:id="rId3"/>
    <p:sldId id="280" r:id="rId4"/>
    <p:sldId id="258" r:id="rId5"/>
    <p:sldId id="262" r:id="rId6"/>
    <p:sldId id="263" r:id="rId7"/>
    <p:sldId id="281" r:id="rId8"/>
    <p:sldId id="324" r:id="rId9"/>
    <p:sldId id="269" r:id="rId10"/>
    <p:sldId id="350" r:id="rId11"/>
    <p:sldId id="356" r:id="rId12"/>
    <p:sldId id="357" r:id="rId13"/>
    <p:sldId id="354" r:id="rId14"/>
    <p:sldId id="355" r:id="rId15"/>
    <p:sldId id="339" r:id="rId16"/>
    <p:sldId id="341" r:id="rId17"/>
    <p:sldId id="346" r:id="rId18"/>
    <p:sldId id="351" r:id="rId19"/>
    <p:sldId id="352" r:id="rId20"/>
    <p:sldId id="340" r:id="rId21"/>
    <p:sldId id="342" r:id="rId22"/>
    <p:sldId id="348" r:id="rId23"/>
    <p:sldId id="347" r:id="rId24"/>
    <p:sldId id="265" r:id="rId25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  <p:embeddedFont>
      <p:font typeface="a옛날사진관2" pitchFamily="18" charset="-127"/>
      <p:regular r:id="rId29"/>
    </p:embeddedFont>
    <p:embeddedFont>
      <p:font typeface="a옛날사진관3" pitchFamily="18" charset="-127"/>
      <p:regular r:id="rId30"/>
    </p:embeddedFont>
    <p:embeddedFont>
      <p:font typeface="a고딕12" pitchFamily="18" charset="-127"/>
      <p:regular r:id="rId31"/>
    </p:embeddedFont>
    <p:embeddedFont>
      <p:font typeface="a고딕14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4="http://schemas.microsoft.com/office/powerpoint/2010/main"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="" xmlns:p14="http://schemas.microsoft.com/office/powerpoint/2010/main" xmlns:p15="http://schemas.microsoft.com/office/powerpoint/2012/main">
        <p15:guide id="1" orient="horz" pos="3996" userDrawn="1">
          <p15:clr>
            <a:srgbClr val="A4A3A4"/>
          </p15:clr>
        </p15:guide>
        <p15:guide id="2" pos="1957" userDrawn="1">
          <p15:clr>
            <a:srgbClr val="A4A3A4"/>
          </p15:clr>
        </p15:guide>
        <p15:guide id="3" orient="horz" pos="345" userDrawn="1">
          <p15:clr>
            <a:srgbClr val="A4A3A4"/>
          </p15:clr>
        </p15:guide>
        <p15:guide id="4" pos="1594" userDrawn="1">
          <p15:clr>
            <a:srgbClr val="A4A3A4"/>
          </p15:clr>
        </p15:guide>
        <p15:guide id="5" pos="165" userDrawn="1">
          <p15:clr>
            <a:srgbClr val="A4A3A4"/>
          </p15:clr>
        </p15:guide>
        <p15:guide id="6" pos="7309" userDrawn="1">
          <p15:clr>
            <a:srgbClr val="A4A3A4"/>
          </p15:clr>
        </p15:guide>
        <p15:guide id="7" pos="1412" userDrawn="1">
          <p15:clr>
            <a:srgbClr val="A4A3A4"/>
          </p15:clr>
        </p15:guide>
        <p15:guide id="8" orient="horz" pos="2136" userDrawn="1">
          <p15:clr>
            <a:srgbClr val="A4A3A4"/>
          </p15:clr>
        </p15:guide>
        <p15:guide id="9" orient="horz" pos="186" userDrawn="1">
          <p15:clr>
            <a:srgbClr val="A4A3A4"/>
          </p15:clr>
        </p15:guide>
        <p15:guide id="10" pos="3839" userDrawn="1">
          <p15:clr>
            <a:srgbClr val="A4A3A4"/>
          </p15:clr>
        </p15:guide>
        <p15:guide id="11" pos="4587" userDrawn="1">
          <p15:clr>
            <a:srgbClr val="A4A3A4"/>
          </p15:clr>
        </p15:guide>
        <p15:guide id="13" orient="horz" pos="704" userDrawn="0">
          <p15:clr>
            <a:srgbClr val="A4A3A4"/>
          </p15:clr>
        </p15:guide>
        <p15:guide id="14" orient="horz" pos="202" userDrawn="0">
          <p15:clr>
            <a:srgbClr val="A4A3A4"/>
          </p15:clr>
        </p15:guide>
        <p15:guide id="15" pos="3845" userDrawn="0">
          <p15:clr>
            <a:srgbClr val="A4A3A4"/>
          </p15:clr>
        </p15:guide>
        <p15:guide id="16" pos="6218" userDrawn="0">
          <p15:clr>
            <a:srgbClr val="A4A3A4"/>
          </p15:clr>
        </p15:guide>
        <p15:guide id="18" pos="1963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4.9/hite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p14="http://schemas.microsoft.com/office/powerpoint/2010/main" xmlns:a16="http://schemas.microsoft.com/office/drawing/2014/main" xmlns="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p14="http://schemas.microsoft.com/office/powerpoint/2010/main" xmlns:a16="http://schemas.microsoft.com/office/drawing/2014/main" xmlns="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p14="http://schemas.microsoft.com/office/powerpoint/2010/main"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p14="http://schemas.microsoft.com/office/powerpoint/2010/main"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p14="http://schemas.microsoft.com/office/powerpoint/2010/main" xmlns:a16="http://schemas.microsoft.com/office/drawing/2014/main" xmlns="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p14="http://schemas.microsoft.com/office/powerpoint/2010/main" xmlns:a16="http://schemas.microsoft.com/office/drawing/2014/main" xmlns="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p14="http://schemas.microsoft.com/office/powerpoint/2010/main" xmlns:a16="http://schemas.microsoft.com/office/drawing/2014/main" xmlns="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59259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5042729" y="2127871"/>
            <a:ext cx="22894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◀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7781" y="662249"/>
            <a:ext cx="8481425" cy="5325191"/>
            <a:chOff x="3192833" y="161209"/>
            <a:chExt cx="8481425" cy="5325191"/>
          </a:xfrm>
        </p:grpSpPr>
        <p:pic>
          <p:nvPicPr>
            <p:cNvPr id="1026" name="Picture 2" descr="C:\Users\soldesk4-11\Desktop\세부 일정표\세부 일정표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92833" y="161209"/>
              <a:ext cx="8481425" cy="3356911"/>
            </a:xfrm>
            <a:prstGeom prst="rect">
              <a:avLst/>
            </a:prstGeom>
            <a:noFill/>
          </p:spPr>
        </p:pic>
        <p:pic>
          <p:nvPicPr>
            <p:cNvPr id="1027" name="Picture 3" descr="C:\Users\soldesk4-11\Desktop\세부 일정표\세부 일정표2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2833" y="3518119"/>
              <a:ext cx="8481425" cy="196828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43592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Users\soldesk4-11\Desktop\nodejs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9420" y="3377286"/>
            <a:ext cx="1080000" cy="1080000"/>
          </a:xfrm>
          <a:prstGeom prst="rect">
            <a:avLst/>
          </a:prstGeom>
          <a:noFill/>
        </p:spPr>
      </p:pic>
      <p:pic>
        <p:nvPicPr>
          <p:cNvPr id="2051" name="Picture 3" descr="C:\Users\soldesk4-11\Desktop\몽고DB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5667" y="4457286"/>
            <a:ext cx="3975721" cy="1080000"/>
          </a:xfrm>
          <a:prstGeom prst="rect">
            <a:avLst/>
          </a:prstGeom>
          <a:noFill/>
        </p:spPr>
      </p:pic>
      <p:pic>
        <p:nvPicPr>
          <p:cNvPr id="2052" name="Picture 4" descr="C:\Users\soldesk4-11\Desktop\개발환경\톰캣8.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18195" y="4371387"/>
            <a:ext cx="1440000" cy="1440000"/>
          </a:xfrm>
          <a:prstGeom prst="rect">
            <a:avLst/>
          </a:prstGeom>
          <a:noFill/>
        </p:spPr>
      </p:pic>
      <p:pic>
        <p:nvPicPr>
          <p:cNvPr id="2053" name="Picture 5" descr="C:\Users\soldesk4-11\Desktop\개발환경\오라클11g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233" y="1805327"/>
            <a:ext cx="2880000" cy="1440000"/>
          </a:xfrm>
          <a:prstGeom prst="rect">
            <a:avLst/>
          </a:prstGeom>
          <a:noFill/>
        </p:spPr>
      </p:pic>
      <p:pic>
        <p:nvPicPr>
          <p:cNvPr id="2054" name="Picture 6" descr="C:\Users\soldesk4-11\Desktop\개발환경\자바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63" y="1805327"/>
            <a:ext cx="786000" cy="1440000"/>
          </a:xfrm>
          <a:prstGeom prst="rect">
            <a:avLst/>
          </a:prstGeom>
          <a:noFill/>
        </p:spPr>
      </p:pic>
      <p:pic>
        <p:nvPicPr>
          <p:cNvPr id="2055" name="Picture 7" descr="C:\Users\soldesk4-11\Desktop\개발환경\jQuery.gi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20825" y="3737286"/>
            <a:ext cx="1440000" cy="1440000"/>
          </a:xfrm>
          <a:prstGeom prst="rect">
            <a:avLst/>
          </a:prstGeom>
          <a:noFill/>
        </p:spPr>
      </p:pic>
      <p:pic>
        <p:nvPicPr>
          <p:cNvPr id="2056" name="Picture 8" descr="C:\Users\soldesk4-11\Desktop\개발환경\html5 css 자바스크립트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825" y="1805327"/>
            <a:ext cx="2894341" cy="1440000"/>
          </a:xfrm>
          <a:prstGeom prst="rect">
            <a:avLst/>
          </a:prstGeom>
          <a:noFill/>
        </p:spPr>
      </p:pic>
      <p:pic>
        <p:nvPicPr>
          <p:cNvPr id="2057" name="Picture 9" descr="C:\Users\soldesk4-11\Desktop\spring-framework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446907" y="3017286"/>
            <a:ext cx="3028326" cy="14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1345240" cy="16065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08933" y="2793304"/>
            <a:ext cx="8114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latin typeface="a옛날사진관3" pitchFamily="18" charset="-127"/>
                <a:ea typeface="a옛날사진관3" pitchFamily="18" charset="-127"/>
                <a:hlinkClick r:id="rId3"/>
              </a:rPr>
              <a:t>http</a:t>
            </a:r>
            <a:r>
              <a:rPr lang="en-US" sz="4800" dirty="0" smtClean="0">
                <a:latin typeface="a옛날사진관3" pitchFamily="18" charset="-127"/>
                <a:ea typeface="a옛날사진관3" pitchFamily="18" charset="-127"/>
                <a:hlinkClick r:id="rId3"/>
              </a:rPr>
              <a:t>://172.16.4.9/hitea</a:t>
            </a:r>
            <a:r>
              <a:rPr lang="en-US" sz="4800" dirty="0" smtClean="0">
                <a:latin typeface="a옛날사진관3" pitchFamily="18" charset="-127"/>
                <a:ea typeface="a옛날사진관3" pitchFamily="18" charset="-127"/>
                <a:hlinkClick r:id="rId3"/>
              </a:rPr>
              <a:t>/</a:t>
            </a:r>
            <a:endParaRPr lang="ko-KR" altLang="en-US" sz="4800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soldesk4-11\Desktop\최종 ppt 그림\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925" y="749931"/>
            <a:ext cx="7784193" cy="4257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30670" y="4680908"/>
            <a:ext cx="568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화면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자동 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ldesk4-11\Desktop\최종 ppt 그림\아이디비번찾기.png"/>
          <p:cNvPicPr>
            <a:picLocks noChangeAspect="1" noChangeArrowheads="1"/>
          </p:cNvPicPr>
          <p:nvPr/>
        </p:nvPicPr>
        <p:blipFill>
          <a:blip r:embed="rId3"/>
          <a:srcRect r="5582"/>
          <a:stretch>
            <a:fillRect/>
          </a:stretch>
        </p:blipFill>
        <p:spPr bwMode="auto">
          <a:xfrm>
            <a:off x="6937457" y="2691685"/>
            <a:ext cx="5357575" cy="436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C:\Users\soldesk4-11\Desktop\최종 ppt 그림\회원가입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2834" y="-1"/>
            <a:ext cx="5529295" cy="4531871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75021" y="4531870"/>
            <a:ext cx="3515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1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약관 동의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필수 정보 입력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3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개인 정보 입력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	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이전 보기 가능 함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완료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1041214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※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비밀번호찾기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할때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가입 했던 메일로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임시 비밀 번호를 발급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soldesk4-11\Desktop\최종 ppt 그림\내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1101" y="123632"/>
            <a:ext cx="5094237" cy="3283447"/>
          </a:xfrm>
          <a:prstGeom prst="rect">
            <a:avLst/>
          </a:prstGeom>
          <a:noFill/>
        </p:spPr>
      </p:pic>
      <p:pic>
        <p:nvPicPr>
          <p:cNvPr id="2051" name="Picture 3" descr="C:\Users\soldesk4-11\Desktop\최종 ppt 그림\다른 사람이 보는 내 페이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9732" y="3531167"/>
            <a:ext cx="4908211" cy="313183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977959" y="637732"/>
            <a:ext cx="42526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가입한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만든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누른 좋아요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팔로잉을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정보를 수정하고 탈퇴할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45079" y="4077679"/>
            <a:ext cx="4444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다른 사람이 보는 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와 팔로우를 할 수 있으며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qew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이에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등을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볼 수 있고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이와 메시지를 주고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soldesk4-11\Desktop\최종 ppt 그림\게시글올리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9423" y="311522"/>
            <a:ext cx="6965472" cy="40851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58146" y="5073041"/>
            <a:ext cx="604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작성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그리고 다중 파일 올리기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soldesk4-11\Desktop\최종 ppt 그림\게시글올린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670" y="200417"/>
            <a:ext cx="6966000" cy="443861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69726" y="5047275"/>
            <a:ext cx="853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 후 첫 화면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?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눌르기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신고 하기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댓글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쓰기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최근 소식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soldesk4-11\Desktop\최종 ppt 그림\조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56" y="161209"/>
            <a:ext cx="6966000" cy="43450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41" y="5270233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10795"/>
            <a:ext cx="12192635" cy="6858635"/>
          </a:xfrm>
          <a:prstGeom prst="rect">
            <a:avLst/>
          </a:prstGeom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1" name="사각형: 둥근 모서리 40"/>
          <p:cNvSpPr>
            <a:spLocks/>
          </p:cNvSpPr>
          <p:nvPr/>
        </p:nvSpPr>
        <p:spPr>
          <a:xfrm>
            <a:off x="364490" y="2583180"/>
            <a:ext cx="11473180" cy="2127250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p14="http://schemas.microsoft.com/office/powerpoint/2010/main" xmlns:a16="http://schemas.microsoft.com/office/drawing/2014/main" xmlns="" id="{BE7ABE6A-FB46-467E-921F-B0F320B30C5F}"/>
              </a:ext>
            </a:extLst>
          </p:cNvPr>
          <p:cNvSpPr txBox="1"/>
          <p:nvPr/>
        </p:nvSpPr>
        <p:spPr>
          <a:xfrm>
            <a:off x="3604895" y="1355725"/>
            <a:ext cx="1669047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팀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소개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 팀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및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구성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" name="그림 8" descr="C:/Users/soldesk4-11/AppData/Roaming/PolarisOffice/ETemp/4972_84348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8700" y="1242060"/>
            <a:ext cx="1407795" cy="125095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:p14="http://schemas.microsoft.com/office/powerpoint/2010/main" xmlns:a16="http://schemas.microsoft.com/office/drawing/2014/main" xmlns="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p14="http://schemas.microsoft.com/office/powerpoint/2010/main"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29155" y="1351915"/>
            <a:ext cx="1337310" cy="1153160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7693025" y="1302385"/>
            <a:ext cx="2185214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개요</a:t>
            </a:r>
          </a:p>
          <a:p>
            <a:pPr marL="342900" indent="-34290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콘셉트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및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기대효과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p14="http://schemas.microsoft.com/office/powerpoint/2010/main" xmlns:a16="http://schemas.microsoft.com/office/drawing/2014/main" xmlns="" id="{F4833A3A-7D25-44C3-B0A0-86FCD9527D38}"/>
              </a:ext>
            </a:extLst>
          </p:cNvPr>
          <p:cNvSpPr txBox="1"/>
          <p:nvPr/>
        </p:nvSpPr>
        <p:spPr>
          <a:xfrm>
            <a:off x="364490" y="103695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75285" y="270573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3597910" y="3395345"/>
            <a:ext cx="1454244" cy="10525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DB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ER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7758430" y="3345815"/>
            <a:ext cx="2004075" cy="10649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기능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Use Case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6" name="그림 15" descr="C:/Users/soldesk4-11/AppData/Roaming/PolarisOffice/ETemp/4972_8434808/image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8045" y="3417570"/>
            <a:ext cx="1318895" cy="1131570"/>
          </a:xfrm>
          <a:prstGeom prst="rect">
            <a:avLst/>
          </a:prstGeom>
          <a:noFill/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363220" y="4742180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3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44" name="그림 43" descr="C:/Users/soldesk4-11/AppData/Roaming/PolarisOffice/ETemp/4972_8434808/image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="" xmlns:p14="http://schemas.microsoft.com/office/powerpoint/2010/main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01080" y="3415030"/>
            <a:ext cx="1318895" cy="1052830"/>
          </a:xfrm>
          <a:prstGeom prst="rect">
            <a:avLst/>
          </a:prstGeom>
          <a:noFill/>
        </p:spPr>
      </p:pic>
      <p:pic>
        <p:nvPicPr>
          <p:cNvPr id="1028" name="Picture 4" descr="C:\Users\soldesk4-11\Desktop\제목없음_1.png"/>
          <p:cNvPicPr>
            <a:picLocks noChangeAspect="1" noChangeArrowheads="1"/>
          </p:cNvPicPr>
          <p:nvPr/>
        </p:nvPicPr>
        <p:blipFill>
          <a:blip r:embed="rId6" cstate="print"/>
          <a:srcRect t="18067" b="7586"/>
          <a:stretch>
            <a:fillRect/>
          </a:stretch>
        </p:blipFill>
        <p:spPr bwMode="auto">
          <a:xfrm>
            <a:off x="12514379" y="4354839"/>
            <a:ext cx="1288051" cy="95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그룹 22"/>
          <p:cNvGrpSpPr/>
          <p:nvPr/>
        </p:nvGrpSpPr>
        <p:grpSpPr>
          <a:xfrm>
            <a:off x="2378697" y="5523999"/>
            <a:ext cx="1226198" cy="1136624"/>
            <a:chOff x="2378697" y="5562561"/>
            <a:chExt cx="1226198" cy="113662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xmlns="" id="{38A7367A-FC25-4A03-81F7-2C16D619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78697" y="5562561"/>
              <a:ext cx="1226198" cy="1136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타원 27"/>
            <p:cNvSpPr/>
            <p:nvPr/>
          </p:nvSpPr>
          <p:spPr>
            <a:xfrm>
              <a:off x="2378697" y="5562561"/>
              <a:ext cx="1226198" cy="113662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302401" y="286939"/>
            <a:ext cx="1365715" cy="848938"/>
          </a:xfrm>
          <a:prstGeom prst="roundRect">
            <a:avLst/>
          </a:prstGeom>
          <a:gradFill>
            <a:gsLst>
              <a:gs pos="10000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a옛날사진관3" pitchFamily="18" charset="-127"/>
                <a:ea typeface="a옛날사진관3" pitchFamily="18" charset="-127"/>
              </a:rPr>
              <a:t>목차</a:t>
            </a:r>
            <a:endParaRPr lang="ko-KR" altLang="en-US" sz="4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5376" y="671443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프로젝트 소개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4833" y="2705735"/>
            <a:ext cx="367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DB </a:t>
            </a:r>
            <a:r>
              <a:rPr lang="ko-KR" altLang="en-US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및 기능 설계</a:t>
            </a:r>
            <a:endParaRPr lang="ko-KR" altLang="en-US" sz="36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4833" y="4833651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기능 구현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86388" y="5699316"/>
            <a:ext cx="12657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개발 기간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sz="1600" dirty="0" err="1" smtClean="0">
                <a:latin typeface="a옛날사진관3" pitchFamily="18" charset="-127"/>
                <a:ea typeface="a옛날사진관3" pitchFamily="18" charset="-127"/>
              </a:rPr>
              <a:t>개밸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 환경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844832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 descr="C:\Users\soldesk4-11\Desktop\최종 ppt 그림\티백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322" y="263252"/>
            <a:ext cx="6314801" cy="612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419572" y="1409477"/>
            <a:ext cx="25346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 까지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티백을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만들 수 있다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내가 만든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최근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 소식을 볼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통해 정보를 더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볼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soldesk4-11\Desktop\최종 ppt 그림\모임_ 자료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196" y="208385"/>
            <a:ext cx="6966000" cy="447252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937196" y="5035463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가입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방명록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공지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oldesk4-11\Desktop\최종 ppt 그림\모임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803" y="137330"/>
            <a:ext cx="6966000" cy="454357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23537" y="5210827"/>
            <a:ext cx="662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모임장은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 목록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강제 탈퇴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위임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공지 등을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38488" cy="3804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  <a:endParaRPr lang="en-US" altLang="ko-KR" sz="4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 및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구성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CB75CAC-0695-416A-946D-DAE25C814ECA}"/>
              </a:ext>
            </a:extLst>
          </p:cNvPr>
          <p:cNvSpPr txBox="1"/>
          <p:nvPr/>
        </p:nvSpPr>
        <p:spPr>
          <a:xfrm>
            <a:off x="3071813" y="723698"/>
            <a:ext cx="868659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84240" y="549516"/>
            <a:ext cx="2663508" cy="26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432076" cy="306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22043" y="757147"/>
            <a:ext cx="9060732" cy="535250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367956" cy="2991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ER Diagram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5213" y="314268"/>
            <a:ext cx="2588935" cy="2190417"/>
          </a:xfrm>
          <a:prstGeom prst="rect">
            <a:avLst/>
          </a:prstGeom>
          <a:noFill/>
        </p:spPr>
      </p:pic>
      <p:pic>
        <p:nvPicPr>
          <p:cNvPr id="7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935" y="314268"/>
            <a:ext cx="3612730" cy="2586348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5213" y="3115964"/>
            <a:ext cx="3479513" cy="2985156"/>
          </a:xfrm>
          <a:prstGeom prst="rect">
            <a:avLst/>
          </a:prstGeom>
        </p:spPr>
      </p:pic>
      <p:pic>
        <p:nvPicPr>
          <p:cNvPr id="11" name="Picture 3" descr="C:\Users\soldesk4-23\Desktop\Teabag.PNG"/>
          <p:cNvPicPr>
            <a:picLocks noChangeAspect="1" noChangeArrowheads="1"/>
          </p:cNvPicPr>
          <p:nvPr/>
        </p:nvPicPr>
        <p:blipFill>
          <a:blip r:embed="rId6" cstate="print"/>
          <a:srcRect t="2655" r="9636" b="3664"/>
          <a:stretch>
            <a:fillRect/>
          </a:stretch>
        </p:blipFill>
        <p:spPr bwMode="auto">
          <a:xfrm>
            <a:off x="7000653" y="3441701"/>
            <a:ext cx="3830478" cy="2478414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58665" y="161209"/>
            <a:ext cx="2376536" cy="28016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497800" cy="2991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ER 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4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3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Pages>74</Pages>
  <Words>683</Words>
  <Characters>0</Characters>
  <Application>Polaris Office Slide</Application>
  <DocSecurity>0</DocSecurity>
  <PresentationFormat>사용자 지정</PresentationFormat>
  <Lines>0</Lines>
  <Paragraphs>265</Paragraphs>
  <Slides>24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Arial</vt:lpstr>
      <vt:lpstr>맑은 고딕</vt:lpstr>
      <vt:lpstr>a옛날사진관2</vt:lpstr>
      <vt:lpstr>a옛날사진관3</vt:lpstr>
      <vt:lpstr>a고딕12</vt:lpstr>
      <vt:lpstr>a고딕14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soldesk4-11</cp:lastModifiedBy>
  <cp:revision>141</cp:revision>
  <dcterms:modified xsi:type="dcterms:W3CDTF">2019-04-01T03:44:10Z</dcterms:modified>
</cp:coreProperties>
</file>